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0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46" r:id="rId12"/>
    <p:sldId id="356" r:id="rId13"/>
    <p:sldId id="357" r:id="rId14"/>
    <p:sldId id="358" r:id="rId15"/>
    <p:sldId id="361" r:id="rId16"/>
    <p:sldId id="359" r:id="rId17"/>
    <p:sldId id="360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运动的快慢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速度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的理解及应用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人急行的速度大约是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人急行穿过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宽的马路需要的时间大约是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汽车的行驶速度如果是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人至少要在距行驶过来的汽车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时开始穿越马路。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108719" y="2338677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08719" y="2885915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81000" y="3523566"/>
                <a:ext cx="11430000" cy="14552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人急行穿过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宽的马路需要的时间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人至少要在距行驶过来的汽车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处开始穿越马路。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523566"/>
                <a:ext cx="11430000" cy="1455270"/>
              </a:xfrm>
              <a:prstGeom prst="rect">
                <a:avLst/>
              </a:prstGeom>
              <a:blipFill rotWithShape="0">
                <a:blip r:embed="rId3"/>
                <a:stretch>
                  <a:fillRect l="-1120" b="-10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81000" y="658485"/>
                <a:ext cx="11430000" cy="28961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思路导引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根据题目已知量和变形公式求解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}"/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已知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利用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  <m: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zh-CN" altLang="zh-CN" sz="2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altLang="zh-CN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已知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利用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  <m: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𝑣𝑡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已知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zh-CN" altLang="zh-CN" sz="28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利用</m:t>
                              </m:r>
                              <m:r>
                                <a:rPr lang="en-US" altLang="zh-CN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n-US" altLang="zh-CN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zh-CN" altLang="zh-CN" sz="2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altLang="zh-CN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latin typeface="NEU-BZ-S92"/>
                    <a:cs typeface="Times New Roman" panose="02020603050405020304" pitchFamily="18" charset="0"/>
                  </a:rPr>
                  <a:t>→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/>
                  <a:ea typeface="方正书宋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658485"/>
                <a:ext cx="11430000" cy="2896177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>
            <a:spLocks noChangeAspect="1"/>
          </p:cNvSpPr>
          <p:nvPr/>
        </p:nvSpPr>
        <p:spPr>
          <a:xfrm>
            <a:off x="381000" y="355466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速度公式进行计算时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要注意对应性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对应同一物体的同一过程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、统一性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单位要统一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、规范性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写公式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代数值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得结果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03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6282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港珠澳大桥是一座连接香港、珠海和澳门的桥隧工程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全长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km,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其中主桥长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km,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香港口岸至珠澳口岸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km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。桥面为双向六车道高速公路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全程小轿车限速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km/h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48.eps" descr="id:214749258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9609" y="1873429"/>
            <a:ext cx="3128541" cy="220145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4057080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一辆小轿车走完港珠澳大桥全长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至少需要多长时间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若某小轿车从香港口岸到珠澳口岸的时间是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请通过计算说明该小轿车是否超速。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750429"/>
            <a:ext cx="46249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h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超速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3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22587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平均速度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的计算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汽车在出厂前要进行测试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某次测试中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先让汽车在模拟山路上以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的速度行驶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紧接着在模拟公路上以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的速度行驶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2 000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该汽车在模拟山路上行驶的路程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该汽车在模拟公路上行驶的时间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整个测试过程中汽车的平均速度。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4475720"/>
            <a:ext cx="58015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(1)2 000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(2)100 s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(3)8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31530"/>
                <a:ext cx="11430000" cy="64624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汽车在模拟山路上行驶的路程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汽车在模拟公路上行驶的时间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汽车在整个测试过程中的总路程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zh-CN" altLang="zh-CN" sz="2800" dirty="0" smtClean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baseline="-25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=s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+s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endParaRPr lang="zh-CN" altLang="zh-CN" sz="2800" dirty="0" smtClean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在整个测试过程中的总时间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zh-CN" altLang="zh-CN" sz="2800" dirty="0" smtClean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baseline="-25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=t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+t</a:t>
                </a:r>
                <a:r>
                  <a:rPr lang="en-US" altLang="zh-CN" sz="28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s,</a:t>
                </a:r>
                <a:endParaRPr lang="zh-CN" altLang="zh-CN" sz="2800" dirty="0" smtClean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在整个测试过程中的平均速度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8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1530"/>
                <a:ext cx="11430000" cy="6462475"/>
              </a:xfrm>
              <a:prstGeom prst="rect">
                <a:avLst/>
              </a:prstGeom>
              <a:blipFill rotWithShape="0">
                <a:blip r:embed="rId2"/>
                <a:stretch>
                  <a:fillRect l="-1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242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3641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平均速度的计算方法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49.eps" descr="id:21474926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167" y="1436008"/>
            <a:ext cx="6481119" cy="136643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061160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利用速度的计算公式进行计算时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一定要注意公式中各量的对应关系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必须对应于同一物体在同一时间内或同一段路程内的路程、时间、速度。若题目中出现两个或两个以上的路程、时间、速度时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应加下角标来区分。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48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5803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某运动员在一次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短跑训练中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跑完了全程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她起跑后加速阶段的时间为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平均速度为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她跑完剩余路程的时间为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该运动员跑完全程的平均速度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该运动员在剩余路程阶段的平均速度。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3790863"/>
            <a:ext cx="43140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m/s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(2)9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5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08466573"/>
              </p:ext>
            </p:extLst>
          </p:nvPr>
        </p:nvGraphicFramePr>
        <p:xfrm>
          <a:off x="381000" y="1239837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知道比较运动快慢常用的两种方法。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理解速度的概念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能利用速度公式进行简单的计算。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能说出匀速直线运动的特点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能用平均速度粗略描述物体运动的快慢。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60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5883" y="1705234"/>
            <a:ext cx="3603350" cy="327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速度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比较物体运动快慢的方法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在相同时间内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比较物体经过的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经过路程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的物体运动得快。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在物体运动相同路程的情况下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比较它们所花的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所花时间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的物体运动得快。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92423" y="252891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369381" y="2528910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52944" y="365670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66424" y="419387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03436"/>
            <a:ext cx="127150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05890045"/>
              </p:ext>
            </p:extLst>
          </p:nvPr>
        </p:nvGraphicFramePr>
        <p:xfrm>
          <a:off x="381000" y="1172398"/>
          <a:ext cx="11430000" cy="3424316"/>
        </p:xfrm>
        <a:graphic>
          <a:graphicData uri="http://schemas.openxmlformats.org/drawingml/2006/table">
            <a:tbl>
              <a:tblPr firstRow="1" firstCol="1" bandRow="1"/>
              <a:tblGrid>
                <a:gridCol w="1892643"/>
                <a:gridCol w="9537357"/>
              </a:tblGrid>
              <a:tr h="489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物理意义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表示物体运动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的物理量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3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国际单位制中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速度的基本单位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符号是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m·s</a:t>
                      </a:r>
                      <a:r>
                        <a:rPr lang="en-US" sz="2800" i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常用单位还有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km/h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。换算关系为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m/s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=_________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km/h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公式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变形公式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3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速度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的估测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成年人正常步行的速度约为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m/s;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小轿车在高速路上行驶的速度约为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 km/h;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高速列车的行驶速度约为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300 km/h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矩形 1"/>
          <p:cNvSpPr>
            <a:spLocks noChangeAspect="1"/>
          </p:cNvSpPr>
          <p:nvPr/>
        </p:nvSpPr>
        <p:spPr>
          <a:xfrm>
            <a:off x="2703787" y="110337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47896" y="11033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47896" y="15856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49359" y="212029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770986" y="2545303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>
                <a:spLocks noChangeAspect="1"/>
              </p:cNvSpPr>
              <p:nvPr/>
            </p:nvSpPr>
            <p:spPr>
              <a:xfrm>
                <a:off x="3086380" y="2847757"/>
                <a:ext cx="757515" cy="841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380" y="2847757"/>
                <a:ext cx="757515" cy="8417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>
            <a:spLocks noChangeAspect="1"/>
          </p:cNvSpPr>
          <p:nvPr/>
        </p:nvSpPr>
        <p:spPr>
          <a:xfrm>
            <a:off x="6435326" y="3061946"/>
            <a:ext cx="9140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s=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vt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>
                <a:spLocks noChangeAspect="1"/>
              </p:cNvSpPr>
              <p:nvPr/>
            </p:nvSpPr>
            <p:spPr>
              <a:xfrm>
                <a:off x="8354997" y="2858395"/>
                <a:ext cx="762003" cy="8416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4997" y="2858395"/>
                <a:ext cx="762003" cy="841641"/>
              </a:xfrm>
              <a:prstGeom prst="rect">
                <a:avLst/>
              </a:prstGeom>
              <a:blipFill rotWithShape="0">
                <a:blip r:embed="rId3"/>
                <a:stretch>
                  <a:fillRect l="-16800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6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4041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下列是对日常生活中一些物理量的估测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人骑自行车的速度约为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人正常步行的速度约为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中学生百米赛跑的速度约为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高速公路上正常行驶的汽车速度约为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km/h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54023" y="2290013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83867" y="2813093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21278" y="3401471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08340" y="3969383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6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75620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学校运动会上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短跑比赛正在紧张地进行着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运动员跑完全程后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裁判员是怎样计算成绩的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你与裁判员所用的方法一样吗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149007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观众与裁判员所用的方法不一样。裁判员是根据所用时间的多少计算成绩的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利用在路程相同的情况下比较运动时间的长短来比较运动的快慢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观众看到谁跑在前面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就认为谁跑得最快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利用在时间相同的情况下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比较通过的路程的长短来比较运动的快慢。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4293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匀速直线运动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物体所做的机械运动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按照运动路线的曲直可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匀速直线运动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概念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物体沿着直线且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速度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匀速直线运动是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机械运动。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变速直线运动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物体做直线运动时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在相等的时间内通过的路程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这种运动叫作变速直线运动。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平均速度的计算公式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52642" y="7973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3456" y="13544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曲线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29545" y="245086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07676" y="299853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简单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93569" y="4127774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>
                <a:spLocks noChangeAspect="1"/>
              </p:cNvSpPr>
              <p:nvPr/>
            </p:nvSpPr>
            <p:spPr>
              <a:xfrm>
                <a:off x="4744033" y="5018089"/>
                <a:ext cx="799193" cy="841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033" y="5018089"/>
                <a:ext cx="799193" cy="841769"/>
              </a:xfrm>
              <a:prstGeom prst="rect">
                <a:avLst/>
              </a:prstGeom>
              <a:blipFill rotWithShape="0">
                <a:blip r:embed="rId2"/>
                <a:stretch>
                  <a:fillRect l="-15267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959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22560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两辆汽车在平直公路上行驶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在相同时间内通过的路程如图所示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其速度为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乙车做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,40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内通过的路程是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在这段路程内的平均速度是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47.eps" descr="id:214749254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4428" y="2803471"/>
            <a:ext cx="5754156" cy="207529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2924502" y="1079687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匀速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38071" y="1074408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829800" y="1079088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变速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51736" y="1652554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26153" y="2190324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7377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1020</Words>
  <Application>Microsoft Office PowerPoint</Application>
  <PresentationFormat>宽屏</PresentationFormat>
  <Paragraphs>110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2025-09-22T04:13:26Z</dcterms:modified>
</cp:coreProperties>
</file>